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</p:sldIdLst>
  <p:sldSz cy="18288000" cx="10287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576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3" name="Service Civique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5760" orient="horz"/>
        <p:guide pos="32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6-04-08T08:28:54.362">
    <p:pos x="154" y="1375"/>
    <p:text>Etape 1 : Insérer votre logo</p:text>
  </p:cm>
  <p:cm authorId="0" idx="2" dt="2026-04-08T08:29:13.581">
    <p:pos x="728" y="2891"/>
    <p:text>Etape 2 : insérer une photo de vos volontaires en Action</p:text>
  </p:cm>
  <p:cm authorId="0" idx="3" dt="2026-04-08T08:29:32.657">
    <p:pos x="1656" y="7855"/>
    <p:text>Etape 3 : Fichier &gt; télécharger &gt; JPEG</p:tex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464929" y="685800"/>
            <a:ext cx="19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c8ac6b3272_0_11:notes"/>
          <p:cNvSpPr/>
          <p:nvPr>
            <p:ph idx="2" type="sldImg"/>
          </p:nvPr>
        </p:nvSpPr>
        <p:spPr>
          <a:xfrm>
            <a:off x="2464913" y="685800"/>
            <a:ext cx="19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c8ac6b327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50672" y="2647378"/>
            <a:ext cx="9585600" cy="7298100"/>
          </a:xfrm>
          <a:prstGeom prst="rect">
            <a:avLst/>
          </a:prstGeom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1pPr>
            <a:lvl2pPr lvl="1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2pPr>
            <a:lvl3pPr lvl="2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3pPr>
            <a:lvl4pPr lvl="3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4pPr>
            <a:lvl5pPr lvl="4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5pPr>
            <a:lvl6pPr lvl="5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6pPr>
            <a:lvl7pPr lvl="6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7pPr>
            <a:lvl8pPr lvl="7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8pPr>
            <a:lvl9pPr lvl="8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50663" y="10076889"/>
            <a:ext cx="9585600" cy="28179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531515" y="16580326"/>
            <a:ext cx="617100" cy="13995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/>
          <p:nvPr>
            <p:ph hasCustomPrompt="1" type="title"/>
          </p:nvPr>
        </p:nvSpPr>
        <p:spPr>
          <a:xfrm>
            <a:off x="350663" y="3932889"/>
            <a:ext cx="9585600" cy="6981300"/>
          </a:xfrm>
          <a:prstGeom prst="rect">
            <a:avLst/>
          </a:prstGeom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1pPr>
            <a:lvl2pPr lvl="1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2pPr>
            <a:lvl3pPr lvl="2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3pPr>
            <a:lvl4pPr lvl="3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4pPr>
            <a:lvl5pPr lvl="4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5pPr>
            <a:lvl6pPr lvl="5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6pPr>
            <a:lvl7pPr lvl="6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7pPr>
            <a:lvl8pPr lvl="7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8pPr>
            <a:lvl9pPr lvl="8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9pPr>
          </a:lstStyle>
          <a:p>
            <a:r>
              <a:t>xx%</a:t>
            </a:r>
          </a:p>
        </p:txBody>
      </p:sp>
      <p:sp>
        <p:nvSpPr>
          <p:cNvPr id="47" name="Google Shape;47;p11"/>
          <p:cNvSpPr txBox="1"/>
          <p:nvPr>
            <p:ph idx="1" type="body"/>
          </p:nvPr>
        </p:nvSpPr>
        <p:spPr>
          <a:xfrm>
            <a:off x="350663" y="11207911"/>
            <a:ext cx="9585600" cy="46251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8516" lvl="0" marL="457200" algn="ctr">
              <a:spcBef>
                <a:spcPts val="0"/>
              </a:spcBef>
              <a:spcAft>
                <a:spcPts val="0"/>
              </a:spcAft>
              <a:buSzPts val="2833"/>
              <a:buChar char="●"/>
              <a:defRPr sz="2833"/>
            </a:lvl1pPr>
            <a:lvl2pPr indent="-368535" lvl="1" marL="914400" algn="ctr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2pPr>
            <a:lvl3pPr indent="-368535" lvl="2" marL="1371600" algn="ctr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3pPr>
            <a:lvl4pPr indent="-368535" lvl="3" marL="1828800" algn="ctr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4pPr>
            <a:lvl5pPr indent="-368535" lvl="4" marL="2286000" algn="ctr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5pPr>
            <a:lvl6pPr indent="-368535" lvl="5" marL="2743200" algn="ctr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6pPr>
            <a:lvl7pPr indent="-368535" lvl="6" marL="3200400" algn="ctr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7pPr>
            <a:lvl8pPr indent="-368535" lvl="7" marL="3657600" algn="ctr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8pPr>
            <a:lvl9pPr indent="-368535" lvl="8" marL="4114800" algn="ctr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9pPr>
          </a:lstStyle>
          <a:p/>
        </p:txBody>
      </p:sp>
      <p:sp>
        <p:nvSpPr>
          <p:cNvPr id="48" name="Google Shape;48;p11"/>
          <p:cNvSpPr txBox="1"/>
          <p:nvPr>
            <p:ph idx="12" type="sldNum"/>
          </p:nvPr>
        </p:nvSpPr>
        <p:spPr>
          <a:xfrm>
            <a:off x="9531515" y="16580326"/>
            <a:ext cx="617100" cy="13995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st JSC Linkedin et Facebook" type="blank">
  <p:cSld name="BLANK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hoto&#10;" id="50" name="Google Shape;50;p12"/>
          <p:cNvSpPr/>
          <p:nvPr>
            <p:ph idx="2" type="pic"/>
          </p:nvPr>
        </p:nvSpPr>
        <p:spPr>
          <a:xfrm>
            <a:off x="1228770" y="3657600"/>
            <a:ext cx="7829400" cy="7886700"/>
          </a:xfrm>
          <a:prstGeom prst="roundRect">
            <a:avLst>
              <a:gd fmla="val 10463" name="adj"/>
            </a:avLst>
          </a:prstGeom>
          <a:noFill/>
          <a:ln cap="flat" cmpd="sng" w="114300">
            <a:solidFill>
              <a:srgbClr val="BC1919"/>
            </a:solidFill>
            <a:prstDash val="solid"/>
            <a:round/>
            <a:headEnd len="sm" w="sm" type="none"/>
            <a:tailEnd len="sm" w="sm" type="none"/>
          </a:ln>
          <a:effectLst>
            <a:outerShdw blurRad="89958" rotWithShape="0" algn="bl" dir="5400000" dist="29986">
              <a:srgbClr val="000000">
                <a:alpha val="50000"/>
              </a:srgbClr>
            </a:outerShdw>
          </a:effectLst>
        </p:spPr>
      </p:sp>
      <p:sp>
        <p:nvSpPr>
          <p:cNvPr descr="photo&#10;" id="51" name="Google Shape;51;p12"/>
          <p:cNvSpPr/>
          <p:nvPr>
            <p:ph idx="3" type="pic"/>
          </p:nvPr>
        </p:nvSpPr>
        <p:spPr>
          <a:xfrm>
            <a:off x="244935" y="517280"/>
            <a:ext cx="1491000" cy="1501800"/>
          </a:xfrm>
          <a:prstGeom prst="roundRect">
            <a:avLst>
              <a:gd fmla="val 10463" name="adj"/>
            </a:avLst>
          </a:prstGeom>
          <a:noFill/>
          <a:ln cap="flat" cmpd="sng" w="28575">
            <a:solidFill>
              <a:srgbClr val="0C7EC2"/>
            </a:solidFill>
            <a:prstDash val="solid"/>
            <a:round/>
            <a:headEnd len="sm" w="sm" type="none"/>
            <a:tailEnd len="sm" w="sm" type="none"/>
          </a:ln>
          <a:effectLst>
            <a:outerShdw blurRad="89958" rotWithShape="0" algn="bl" dir="5400000" dist="29986">
              <a:srgbClr val="000000">
                <a:alpha val="50000"/>
              </a:srgbClr>
            </a:outerShdw>
          </a:effectLst>
        </p:spPr>
      </p:sp>
      <p:grpSp>
        <p:nvGrpSpPr>
          <p:cNvPr id="52" name="Google Shape;52;p12"/>
          <p:cNvGrpSpPr/>
          <p:nvPr/>
        </p:nvGrpSpPr>
        <p:grpSpPr>
          <a:xfrm>
            <a:off x="244935" y="698280"/>
            <a:ext cx="10474695" cy="16588278"/>
            <a:chOff x="272150" y="436425"/>
            <a:chExt cx="11638550" cy="10367674"/>
          </a:xfrm>
        </p:grpSpPr>
        <p:pic>
          <p:nvPicPr>
            <p:cNvPr id="53" name="Google Shape;53;p12" title="post fixe insta OA JSC (4).png"/>
            <p:cNvPicPr preferRelativeResize="0"/>
            <p:nvPr/>
          </p:nvPicPr>
          <p:blipFill rotWithShape="1">
            <a:blip r:embed="rId2">
              <a:alphaModFix/>
            </a:blip>
            <a:srcRect b="12142" l="18750" r="17259" t="68334"/>
            <a:stretch/>
          </p:blipFill>
          <p:spPr>
            <a:xfrm>
              <a:off x="2789463" y="8572525"/>
              <a:ext cx="5851076" cy="22315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Google Shape;54;p12" title="post fixe insta OA JSC (4).png"/>
            <p:cNvPicPr preferRelativeResize="0"/>
            <p:nvPr/>
          </p:nvPicPr>
          <p:blipFill rotWithShape="1">
            <a:blip r:embed="rId2">
              <a:alphaModFix/>
            </a:blip>
            <a:srcRect b="44790" l="10418" r="58419" t="41070"/>
            <a:stretch/>
          </p:blipFill>
          <p:spPr>
            <a:xfrm>
              <a:off x="8886936" y="436425"/>
              <a:ext cx="2543063" cy="1442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Google Shape;55;p12" title="post fixe insta OA JSC (4).png"/>
            <p:cNvPicPr preferRelativeResize="0"/>
            <p:nvPr/>
          </p:nvPicPr>
          <p:blipFill rotWithShape="1">
            <a:blip r:embed="rId2">
              <a:alphaModFix/>
            </a:blip>
            <a:srcRect b="67935" l="9673" r="52184" t="3787"/>
            <a:stretch/>
          </p:blipFill>
          <p:spPr>
            <a:xfrm>
              <a:off x="272150" y="6041575"/>
              <a:ext cx="2907050" cy="26941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p12" title="post fixe insta OA JSC (4).png"/>
            <p:cNvPicPr preferRelativeResize="0"/>
            <p:nvPr/>
          </p:nvPicPr>
          <p:blipFill rotWithShape="1">
            <a:blip r:embed="rId2">
              <a:alphaModFix/>
            </a:blip>
            <a:srcRect b="54325" l="71168" r="-6052" t="25954"/>
            <a:stretch/>
          </p:blipFill>
          <p:spPr>
            <a:xfrm>
              <a:off x="8406200" y="3075225"/>
              <a:ext cx="3504500" cy="247650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50663" y="7647467"/>
            <a:ext cx="9585600" cy="29931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1pPr>
            <a:lvl2pPr lvl="1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2pPr>
            <a:lvl3pPr lvl="2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3pPr>
            <a:lvl4pPr lvl="3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4pPr>
            <a:lvl5pPr lvl="4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5pPr>
            <a:lvl6pPr lvl="5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6pPr>
            <a:lvl7pPr lvl="6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7pPr>
            <a:lvl8pPr lvl="7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8pPr>
            <a:lvl9pPr lvl="8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531515" y="16580326"/>
            <a:ext cx="617100" cy="13995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50663" y="1582311"/>
            <a:ext cx="9585600" cy="20361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1pPr>
            <a:lvl2pPr lvl="1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2pPr>
            <a:lvl3pPr lvl="2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3pPr>
            <a:lvl4pPr lvl="3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4pPr>
            <a:lvl5pPr lvl="4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5pPr>
            <a:lvl6pPr lvl="5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6pPr>
            <a:lvl7pPr lvl="6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7pPr>
            <a:lvl8pPr lvl="7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8pPr>
            <a:lvl9pPr lvl="8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50663" y="4097689"/>
            <a:ext cx="9585600" cy="121473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8516" lvl="0" marL="457200">
              <a:spcBef>
                <a:spcPts val="0"/>
              </a:spcBef>
              <a:spcAft>
                <a:spcPts val="0"/>
              </a:spcAft>
              <a:buSzPts val="2833"/>
              <a:buChar char="●"/>
              <a:defRPr sz="2833"/>
            </a:lvl1pPr>
            <a:lvl2pPr indent="-368535" lvl="1" marL="9144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2pPr>
            <a:lvl3pPr indent="-368535" lvl="2" marL="13716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3pPr>
            <a:lvl4pPr indent="-368535" lvl="3" marL="18288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4pPr>
            <a:lvl5pPr indent="-368535" lvl="4" marL="22860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5pPr>
            <a:lvl6pPr indent="-368535" lvl="5" marL="27432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6pPr>
            <a:lvl7pPr indent="-368535" lvl="6" marL="32004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7pPr>
            <a:lvl8pPr indent="-368535" lvl="7" marL="36576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8pPr>
            <a:lvl9pPr indent="-368535" lvl="8" marL="41148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531515" y="16580326"/>
            <a:ext cx="617100" cy="13995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50663" y="1582311"/>
            <a:ext cx="9585600" cy="20361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1pPr>
            <a:lvl2pPr lvl="1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2pPr>
            <a:lvl3pPr lvl="2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3pPr>
            <a:lvl4pPr lvl="3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4pPr>
            <a:lvl5pPr lvl="4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5pPr>
            <a:lvl6pPr lvl="5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6pPr>
            <a:lvl7pPr lvl="6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7pPr>
            <a:lvl8pPr lvl="7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8pPr>
            <a:lvl9pPr lvl="8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50663" y="4097689"/>
            <a:ext cx="4499700" cy="121473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68535" lvl="0" marL="4572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1pPr>
            <a:lvl2pPr indent="-348545" lvl="1" marL="9144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2pPr>
            <a:lvl3pPr indent="-348545" lvl="2" marL="13716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3pPr>
            <a:lvl4pPr indent="-348545" lvl="3" marL="18288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4pPr>
            <a:lvl5pPr indent="-348545" lvl="4" marL="22860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5pPr>
            <a:lvl6pPr indent="-348545" lvl="5" marL="27432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6pPr>
            <a:lvl7pPr indent="-348545" lvl="6" marL="32004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7pPr>
            <a:lvl8pPr indent="-348545" lvl="7" marL="36576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8pPr>
            <a:lvl9pPr indent="-348545" lvl="8" marL="41148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436450" y="4097689"/>
            <a:ext cx="4499700" cy="121473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68535" lvl="0" marL="4572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1pPr>
            <a:lvl2pPr indent="-348545" lvl="1" marL="9144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2pPr>
            <a:lvl3pPr indent="-348545" lvl="2" marL="13716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3pPr>
            <a:lvl4pPr indent="-348545" lvl="3" marL="18288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4pPr>
            <a:lvl5pPr indent="-348545" lvl="4" marL="22860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5pPr>
            <a:lvl6pPr indent="-348545" lvl="5" marL="27432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6pPr>
            <a:lvl7pPr indent="-348545" lvl="6" marL="32004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7pPr>
            <a:lvl8pPr indent="-348545" lvl="7" marL="36576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8pPr>
            <a:lvl9pPr indent="-348545" lvl="8" marL="41148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531515" y="16580326"/>
            <a:ext cx="617100" cy="13995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50663" y="1582311"/>
            <a:ext cx="9585600" cy="20361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1pPr>
            <a:lvl2pPr lvl="1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2pPr>
            <a:lvl3pPr lvl="2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3pPr>
            <a:lvl4pPr lvl="3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4pPr>
            <a:lvl5pPr lvl="4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5pPr>
            <a:lvl6pPr lvl="5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6pPr>
            <a:lvl7pPr lvl="6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7pPr>
            <a:lvl8pPr lvl="7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8pPr>
            <a:lvl9pPr lvl="8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531515" y="16580326"/>
            <a:ext cx="617100" cy="13995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28" name="Google Shape;28;p6"/>
          <p:cNvSpPr/>
          <p:nvPr>
            <p:ph idx="2" type="pic"/>
          </p:nvPr>
        </p:nvSpPr>
        <p:spPr>
          <a:xfrm>
            <a:off x="2209500" y="2456089"/>
            <a:ext cx="3482700" cy="14735100"/>
          </a:xfrm>
          <a:prstGeom prst="roundRect">
            <a:avLst>
              <a:gd fmla="val 15405" name="adj"/>
            </a:avLst>
          </a:prstGeom>
          <a:noFill/>
          <a:ln>
            <a:noFill/>
          </a:ln>
          <a:effectLst>
            <a:outerShdw blurRad="89958" rotWithShape="0" algn="bl" dir="5400000" dist="29986">
              <a:srgbClr val="000000">
                <a:alpha val="50000"/>
              </a:srgbClr>
            </a:outerShdw>
          </a:effectLst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50663" y="1975467"/>
            <a:ext cx="3159000" cy="2687100"/>
          </a:xfrm>
          <a:prstGeom prst="rect">
            <a:avLst/>
          </a:prstGeom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1pPr>
            <a:lvl2pPr lvl="1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2pPr>
            <a:lvl3pPr lvl="2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3pPr>
            <a:lvl4pPr lvl="3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4pPr>
            <a:lvl5pPr lvl="4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5pPr>
            <a:lvl6pPr lvl="5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6pPr>
            <a:lvl7pPr lvl="6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7pPr>
            <a:lvl8pPr lvl="7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8pPr>
            <a:lvl9pPr lvl="8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50663" y="4940800"/>
            <a:ext cx="3159000" cy="113043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48545" lvl="0" marL="4572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1pPr>
            <a:lvl2pPr indent="-348545" lvl="1" marL="9144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2pPr>
            <a:lvl3pPr indent="-348545" lvl="2" marL="13716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3pPr>
            <a:lvl4pPr indent="-348545" lvl="3" marL="18288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4pPr>
            <a:lvl5pPr indent="-348545" lvl="4" marL="22860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5pPr>
            <a:lvl6pPr indent="-348545" lvl="5" marL="27432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6pPr>
            <a:lvl7pPr indent="-348545" lvl="6" marL="32004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7pPr>
            <a:lvl8pPr indent="-348545" lvl="7" marL="36576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8pPr>
            <a:lvl9pPr indent="-348545" lvl="8" marL="41148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9531515" y="16580326"/>
            <a:ext cx="617100" cy="13995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551531" y="1600533"/>
            <a:ext cx="7164000" cy="145449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1pPr>
            <a:lvl2pPr lvl="1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2pPr>
            <a:lvl3pPr lvl="2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3pPr>
            <a:lvl4pPr lvl="3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4pPr>
            <a:lvl5pPr lvl="4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5pPr>
            <a:lvl6pPr lvl="5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6pPr>
            <a:lvl7pPr lvl="6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7pPr>
            <a:lvl8pPr lvl="7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8pPr>
            <a:lvl9pPr lvl="8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9531515" y="16580326"/>
            <a:ext cx="617100" cy="13995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5143500" y="-444"/>
            <a:ext cx="5143500" cy="1828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43900" lIns="143900" spcFirstLastPara="1" rIns="143900" wrap="square" tIns="143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9"/>
          <p:cNvSpPr txBox="1"/>
          <p:nvPr>
            <p:ph type="title"/>
          </p:nvPr>
        </p:nvSpPr>
        <p:spPr>
          <a:xfrm>
            <a:off x="298688" y="4384622"/>
            <a:ext cx="4551000" cy="5270400"/>
          </a:xfrm>
          <a:prstGeom prst="rect">
            <a:avLst/>
          </a:prstGeom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1pPr>
            <a:lvl2pPr lvl="1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2pPr>
            <a:lvl3pPr lvl="2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3pPr>
            <a:lvl4pPr lvl="3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4pPr>
            <a:lvl5pPr lvl="4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5pPr>
            <a:lvl6pPr lvl="5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6pPr>
            <a:lvl7pPr lvl="6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7pPr>
            <a:lvl8pPr lvl="7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8pPr>
            <a:lvl9pPr lvl="8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9pPr>
          </a:lstStyle>
          <a:p/>
        </p:txBody>
      </p:sp>
      <p:sp>
        <p:nvSpPr>
          <p:cNvPr id="39" name="Google Shape;39;p9"/>
          <p:cNvSpPr txBox="1"/>
          <p:nvPr>
            <p:ph idx="1" type="subTitle"/>
          </p:nvPr>
        </p:nvSpPr>
        <p:spPr>
          <a:xfrm>
            <a:off x="298688" y="9966489"/>
            <a:ext cx="4551000" cy="43917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9pPr>
          </a:lstStyle>
          <a:p/>
        </p:txBody>
      </p:sp>
      <p:sp>
        <p:nvSpPr>
          <p:cNvPr id="40" name="Google Shape;40;p9"/>
          <p:cNvSpPr txBox="1"/>
          <p:nvPr>
            <p:ph idx="2" type="body"/>
          </p:nvPr>
        </p:nvSpPr>
        <p:spPr>
          <a:xfrm>
            <a:off x="5556938" y="2574489"/>
            <a:ext cx="4316700" cy="131379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-408516" lvl="0" marL="457200">
              <a:spcBef>
                <a:spcPts val="0"/>
              </a:spcBef>
              <a:spcAft>
                <a:spcPts val="0"/>
              </a:spcAft>
              <a:buSzPts val="2833"/>
              <a:buChar char="●"/>
              <a:defRPr sz="2833"/>
            </a:lvl1pPr>
            <a:lvl2pPr indent="-368535" lvl="1" marL="9144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2pPr>
            <a:lvl3pPr indent="-368535" lvl="2" marL="13716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3pPr>
            <a:lvl4pPr indent="-368535" lvl="3" marL="18288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4pPr>
            <a:lvl5pPr indent="-368535" lvl="4" marL="22860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5pPr>
            <a:lvl6pPr indent="-368535" lvl="5" marL="27432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6pPr>
            <a:lvl7pPr indent="-368535" lvl="6" marL="32004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7pPr>
            <a:lvl8pPr indent="-368535" lvl="7" marL="36576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8pPr>
            <a:lvl9pPr indent="-368535" lvl="8" marL="41148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9pPr>
          </a:lstStyle>
          <a:p/>
        </p:txBody>
      </p:sp>
      <p:sp>
        <p:nvSpPr>
          <p:cNvPr id="41" name="Google Shape;41;p9"/>
          <p:cNvSpPr txBox="1"/>
          <p:nvPr>
            <p:ph idx="12" type="sldNum"/>
          </p:nvPr>
        </p:nvSpPr>
        <p:spPr>
          <a:xfrm>
            <a:off x="9531515" y="16580326"/>
            <a:ext cx="617100" cy="13995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/>
          <p:nvPr>
            <p:ph idx="1" type="body"/>
          </p:nvPr>
        </p:nvSpPr>
        <p:spPr>
          <a:xfrm>
            <a:off x="350663" y="15042044"/>
            <a:ext cx="6748500" cy="21513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33"/>
              <a:buNone/>
              <a:defRPr sz="2833"/>
            </a:lvl1pPr>
          </a:lstStyle>
          <a:p/>
        </p:txBody>
      </p:sp>
      <p:sp>
        <p:nvSpPr>
          <p:cNvPr id="44" name="Google Shape;44;p10"/>
          <p:cNvSpPr txBox="1"/>
          <p:nvPr>
            <p:ph idx="12" type="sldNum"/>
          </p:nvPr>
        </p:nvSpPr>
        <p:spPr>
          <a:xfrm>
            <a:off x="9531515" y="16580326"/>
            <a:ext cx="617100" cy="13995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50663" y="1582311"/>
            <a:ext cx="9585600" cy="20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50663" y="4097689"/>
            <a:ext cx="9585600" cy="121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8516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33"/>
              <a:buChar char="●"/>
              <a:defRPr sz="2833">
                <a:solidFill>
                  <a:schemeClr val="dk2"/>
                </a:solidFill>
              </a:defRPr>
            </a:lvl1pPr>
            <a:lvl2pPr indent="-368535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○"/>
              <a:defRPr sz="2204">
                <a:solidFill>
                  <a:schemeClr val="dk2"/>
                </a:solidFill>
              </a:defRPr>
            </a:lvl2pPr>
            <a:lvl3pPr indent="-368535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■"/>
              <a:defRPr sz="2204">
                <a:solidFill>
                  <a:schemeClr val="dk2"/>
                </a:solidFill>
              </a:defRPr>
            </a:lvl3pPr>
            <a:lvl4pPr indent="-368535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●"/>
              <a:defRPr sz="2204">
                <a:solidFill>
                  <a:schemeClr val="dk2"/>
                </a:solidFill>
              </a:defRPr>
            </a:lvl4pPr>
            <a:lvl5pPr indent="-368535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○"/>
              <a:defRPr sz="2204">
                <a:solidFill>
                  <a:schemeClr val="dk2"/>
                </a:solidFill>
              </a:defRPr>
            </a:lvl5pPr>
            <a:lvl6pPr indent="-368535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■"/>
              <a:defRPr sz="2204">
                <a:solidFill>
                  <a:schemeClr val="dk2"/>
                </a:solidFill>
              </a:defRPr>
            </a:lvl6pPr>
            <a:lvl7pPr indent="-368535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●"/>
              <a:defRPr sz="2204">
                <a:solidFill>
                  <a:schemeClr val="dk2"/>
                </a:solidFill>
              </a:defRPr>
            </a:lvl7pPr>
            <a:lvl8pPr indent="-368535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○"/>
              <a:defRPr sz="2204">
                <a:solidFill>
                  <a:schemeClr val="dk2"/>
                </a:solidFill>
              </a:defRPr>
            </a:lvl8pPr>
            <a:lvl9pPr indent="-368535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■"/>
              <a:defRPr sz="2204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531515" y="16580326"/>
            <a:ext cx="617100" cy="139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 algn="r">
              <a:buNone/>
              <a:defRPr sz="1574">
                <a:solidFill>
                  <a:schemeClr val="dk2"/>
                </a:solidFill>
              </a:defRPr>
            </a:lvl1pPr>
            <a:lvl2pPr lvl="1" algn="r">
              <a:buNone/>
              <a:defRPr sz="1574">
                <a:solidFill>
                  <a:schemeClr val="dk2"/>
                </a:solidFill>
              </a:defRPr>
            </a:lvl2pPr>
            <a:lvl3pPr lvl="2" algn="r">
              <a:buNone/>
              <a:defRPr sz="1574">
                <a:solidFill>
                  <a:schemeClr val="dk2"/>
                </a:solidFill>
              </a:defRPr>
            </a:lvl3pPr>
            <a:lvl4pPr lvl="3" algn="r">
              <a:buNone/>
              <a:defRPr sz="1574">
                <a:solidFill>
                  <a:schemeClr val="dk2"/>
                </a:solidFill>
              </a:defRPr>
            </a:lvl4pPr>
            <a:lvl5pPr lvl="4" algn="r">
              <a:buNone/>
              <a:defRPr sz="1574">
                <a:solidFill>
                  <a:schemeClr val="dk2"/>
                </a:solidFill>
              </a:defRPr>
            </a:lvl5pPr>
            <a:lvl6pPr lvl="5" algn="r">
              <a:buNone/>
              <a:defRPr sz="1574">
                <a:solidFill>
                  <a:schemeClr val="dk2"/>
                </a:solidFill>
              </a:defRPr>
            </a:lvl6pPr>
            <a:lvl7pPr lvl="6" algn="r">
              <a:buNone/>
              <a:defRPr sz="1574">
                <a:solidFill>
                  <a:schemeClr val="dk2"/>
                </a:solidFill>
              </a:defRPr>
            </a:lvl7pPr>
            <a:lvl8pPr lvl="7" algn="r">
              <a:buNone/>
              <a:defRPr sz="1574">
                <a:solidFill>
                  <a:schemeClr val="dk2"/>
                </a:solidFill>
              </a:defRPr>
            </a:lvl8pPr>
            <a:lvl9pPr lvl="8" algn="r">
              <a:buNone/>
              <a:defRPr sz="1574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comments" Target="../comments/commen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hoto&#10;" id="61" name="Google Shape;61;p13"/>
          <p:cNvSpPr/>
          <p:nvPr>
            <p:ph idx="2" type="pic"/>
          </p:nvPr>
        </p:nvSpPr>
        <p:spPr>
          <a:xfrm>
            <a:off x="1156050" y="4590225"/>
            <a:ext cx="7974900" cy="10825800"/>
          </a:xfrm>
          <a:prstGeom prst="roundRect">
            <a:avLst>
              <a:gd fmla="val 10463" name="adj"/>
            </a:avLst>
          </a:prstGeom>
          <a:noFill/>
          <a:ln cap="flat" cmpd="sng" w="114300">
            <a:solidFill>
              <a:srgbClr val="BC1919"/>
            </a:solidFill>
            <a:prstDash val="solid"/>
            <a:round/>
            <a:headEnd len="sm" w="sm" type="none"/>
            <a:tailEnd len="sm" w="sm" type="none"/>
          </a:ln>
          <a:effectLst>
            <a:outerShdw blurRad="89958" rotWithShape="0" algn="bl" dir="5400000" dist="29986">
              <a:srgbClr val="000000">
                <a:alpha val="50000"/>
              </a:srgbClr>
            </a:outerShdw>
          </a:effectLst>
        </p:spPr>
      </p:sp>
      <p:pic>
        <p:nvPicPr>
          <p:cNvPr id="62" name="Google Shape;62;p13" title="post fixe insta OA JSC (4).png"/>
          <p:cNvPicPr preferRelativeResize="0"/>
          <p:nvPr/>
        </p:nvPicPr>
        <p:blipFill rotWithShape="1">
          <a:blip r:embed="rId4">
            <a:alphaModFix/>
          </a:blip>
          <a:srcRect b="12142" l="18750" r="17259" t="68334"/>
          <a:stretch/>
        </p:blipFill>
        <p:spPr>
          <a:xfrm>
            <a:off x="2629925" y="12470623"/>
            <a:ext cx="5265950" cy="270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 title="post fixe insta OA JSC (4).png"/>
          <p:cNvPicPr preferRelativeResize="0"/>
          <p:nvPr/>
        </p:nvPicPr>
        <p:blipFill rotWithShape="1">
          <a:blip r:embed="rId4">
            <a:alphaModFix/>
          </a:blip>
          <a:srcRect b="44790" l="10418" r="58419" t="41070"/>
          <a:stretch/>
        </p:blipFill>
        <p:spPr>
          <a:xfrm>
            <a:off x="7750250" y="2282750"/>
            <a:ext cx="2616351" cy="1429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 title="post fixe insta OA JSC (4).png"/>
          <p:cNvPicPr preferRelativeResize="0"/>
          <p:nvPr/>
        </p:nvPicPr>
        <p:blipFill rotWithShape="1">
          <a:blip r:embed="rId4">
            <a:alphaModFix/>
          </a:blip>
          <a:srcRect b="67935" l="9673" r="52184" t="3787"/>
          <a:stretch/>
        </p:blipFill>
        <p:spPr>
          <a:xfrm>
            <a:off x="0" y="10818902"/>
            <a:ext cx="2616351" cy="248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3" title="post fixe insta OA JSC (4).png"/>
          <p:cNvPicPr preferRelativeResize="0"/>
          <p:nvPr/>
        </p:nvPicPr>
        <p:blipFill rotWithShape="1">
          <a:blip r:embed="rId4">
            <a:alphaModFix/>
          </a:blip>
          <a:srcRect b="54325" l="71168" r="-6052" t="25954"/>
          <a:stretch/>
        </p:blipFill>
        <p:spPr>
          <a:xfrm>
            <a:off x="7565575" y="6236698"/>
            <a:ext cx="3154051" cy="2307774"/>
          </a:xfrm>
          <a:prstGeom prst="rect">
            <a:avLst/>
          </a:prstGeom>
          <a:noFill/>
          <a:ln>
            <a:noFill/>
          </a:ln>
        </p:spPr>
      </p:pic>
      <p:sp>
        <p:nvSpPr>
          <p:cNvPr descr="photo&#10;" id="66" name="Google Shape;66;p13"/>
          <p:cNvSpPr/>
          <p:nvPr>
            <p:ph idx="3" type="pic"/>
          </p:nvPr>
        </p:nvSpPr>
        <p:spPr>
          <a:xfrm>
            <a:off x="244923" y="2183239"/>
            <a:ext cx="1853100" cy="1866600"/>
          </a:xfrm>
          <a:prstGeom prst="roundRect">
            <a:avLst>
              <a:gd fmla="val 10463" name="adj"/>
            </a:avLst>
          </a:prstGeom>
          <a:noFill/>
          <a:ln cap="flat" cmpd="sng" w="28575">
            <a:solidFill>
              <a:srgbClr val="0C7EC2"/>
            </a:solidFill>
            <a:prstDash val="solid"/>
            <a:round/>
            <a:headEnd len="sm" w="sm" type="none"/>
            <a:tailEnd len="sm" w="sm" type="none"/>
          </a:ln>
          <a:effectLst>
            <a:outerShdw blurRad="89958" rotWithShape="0" algn="bl" dir="5400000" dist="29986">
              <a:srgbClr val="000000">
                <a:alpha val="50000"/>
              </a:srgbClr>
            </a:outerShdw>
          </a:effectLst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794747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